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929222"/>
                <a:gridCol w="3571900"/>
              </a:tblGrid>
              <a:tr h="63579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patch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slope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brook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twilight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dandelion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cowslip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yearling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nervous tension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bumblebee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thistle-bloom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culvert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warren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wade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decency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post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nettle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passerby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shrewd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buoyant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humming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queer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oppressive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fade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nibble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scratch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spin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reek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tower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crouch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wrinkle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reassure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creak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9600" dirty="0" smtClean="0"/>
              <a:t>- учить новые слова;</a:t>
            </a:r>
          </a:p>
          <a:p>
            <a:pPr>
              <a:buNone/>
            </a:pPr>
            <a:r>
              <a:rPr lang="ru-RU" sz="14500" b="1" dirty="0" smtClean="0">
                <a:solidFill>
                  <a:srgbClr val="C00000"/>
                </a:solidFill>
              </a:rPr>
              <a:t>- </a:t>
            </a:r>
            <a:r>
              <a:rPr lang="en-US" sz="14500" b="1" dirty="0" smtClean="0">
                <a:solidFill>
                  <a:srgbClr val="C00000"/>
                </a:solidFill>
              </a:rPr>
              <a:t>SB</a:t>
            </a:r>
            <a:r>
              <a:rPr lang="en-US" sz="14500" dirty="0" smtClean="0"/>
              <a:t> </a:t>
            </a:r>
          </a:p>
          <a:p>
            <a:pPr>
              <a:buNone/>
            </a:pPr>
            <a:r>
              <a:rPr lang="en-US" sz="9600" b="1" smtClean="0"/>
              <a:t>     p1</a:t>
            </a:r>
            <a:r>
              <a:rPr lang="ru-RU" sz="9600" b="1" dirty="0" smtClean="0"/>
              <a:t>09</a:t>
            </a:r>
            <a:r>
              <a:rPr lang="en-US" sz="9600" b="1" dirty="0" smtClean="0"/>
              <a:t> </a:t>
            </a:r>
            <a:r>
              <a:rPr lang="en-US" sz="9600" b="1" dirty="0" smtClean="0">
                <a:solidFill>
                  <a:srgbClr val="C00000"/>
                </a:solidFill>
              </a:rPr>
              <a:t>ex1</a:t>
            </a:r>
            <a:r>
              <a:rPr lang="ru-RU" sz="9600" b="1" dirty="0" smtClean="0">
                <a:solidFill>
                  <a:srgbClr val="C00000"/>
                </a:solidFill>
              </a:rPr>
              <a:t>5</a:t>
            </a:r>
            <a:r>
              <a:rPr lang="ru-RU" sz="6600" dirty="0" smtClean="0"/>
              <a:t>- </a:t>
            </a:r>
            <a:r>
              <a:rPr lang="ru-RU" sz="6600" dirty="0" smtClean="0"/>
              <a:t>читать вслух.</a:t>
            </a:r>
          </a:p>
          <a:p>
            <a:pPr>
              <a:buNone/>
            </a:pPr>
            <a:endParaRPr lang="ru-RU" sz="9600" dirty="0" smtClean="0"/>
          </a:p>
          <a:p>
            <a:pPr>
              <a:buNone/>
            </a:pPr>
            <a:r>
              <a:rPr lang="en-US" sz="9500" dirty="0" smtClean="0"/>
              <a:t>                    </a:t>
            </a:r>
            <a:endParaRPr lang="ru-RU" sz="9500" dirty="0" smtClean="0"/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107</Words>
  <PresentationFormat>Экран (4:3)</PresentationFormat>
  <Paragraphs>38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16</cp:revision>
  <dcterms:created xsi:type="dcterms:W3CDTF">2017-01-31T15:34:08Z</dcterms:created>
  <dcterms:modified xsi:type="dcterms:W3CDTF">2017-02-07T19:02:04Z</dcterms:modified>
</cp:coreProperties>
</file>